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4" r:id="rId4"/>
    <p:sldId id="265" r:id="rId5"/>
    <p:sldId id="257" r:id="rId6"/>
    <p:sldId id="263" r:id="rId7"/>
    <p:sldId id="260" r:id="rId8"/>
    <p:sldId id="262" r:id="rId9"/>
    <p:sldId id="259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D25"/>
    <a:srgbClr val="F08112"/>
    <a:srgbClr val="FE5D00"/>
    <a:srgbClr val="FFE0B5"/>
    <a:srgbClr val="FE502D"/>
    <a:srgbClr val="F89643"/>
    <a:srgbClr val="FFC08E"/>
    <a:srgbClr val="FFB444"/>
    <a:srgbClr val="FD7503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1DEDE-2713-11BA-7BF8-1A9BE2661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7F9212-77C9-6BFA-F938-2B8F0E52B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AC8F28-5F18-AE3C-8CCF-97343A8B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A3A75-6EA9-CD4E-7D5F-9CDAF2EF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64E311-0986-9FD4-1B00-CD79503B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675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6E3F6-620D-718D-6F00-BA43613F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34672EB-3AF1-C010-B7E5-92FD4A9C6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0FC923-786C-D659-F5C8-BB2A170F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3CA3A1-E817-689A-0869-C572B59A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41BC00-A48C-3726-F785-9FBD71EC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65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7324343-C0D9-343F-9E72-26C4B6D65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84A11F-EAC9-BC0A-D643-65D42CE98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42B3C9-DCAD-8471-A84E-F03A48E83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DE6EE4-0F0E-83A2-1ACD-C8C9BD43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E44BA1-0F46-D42F-E153-64C5104B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4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383A3-1BC7-3942-94BC-C32C493A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93C7F-D71C-5B95-5BAA-A4DD0D6CE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90660C-1CAB-97F0-9F2A-006F7B7F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D5A3F5-E9B5-E3C0-CD9B-01170517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87B652-214A-166A-8EBC-E8398ED8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E5A62-8C40-0E7A-319C-411AA164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14BDD9-DB7A-BEC7-40F4-E69632C35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394B00-ADA1-AAF0-9B71-E938EF52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36100A-CCF5-D5C8-BDA6-0FB563AF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DAD3AE-F30C-F25E-3311-912C3ECE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25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E4F2D-357B-E6F8-2BB6-8E99EE82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0C8367-365A-3156-B992-E98A8ED3C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170559-4311-6EDC-383D-8789F0A9A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64D045-17D2-F334-567D-881B2B35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FF8B3D-757B-BEA7-F1A9-929A8BBA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881402-875F-19A1-C3A1-16470FE8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227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5AB3FF-CD80-0ACD-BA34-242AA4278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B99358-0157-25D8-7114-D8A7FB68B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1C3AED-5772-93E3-AB37-73585FAD7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BED6B29-BB63-3C49-DC32-AE16A3154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C338299-E62B-5A8F-F31F-0D35659DB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47E6A-C680-C7C0-82D1-EB1ED7A60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F85604F-2CE4-5C2B-5222-DBA3BCFC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BA6AD95-D48D-3D64-4049-DDC0A95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87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27A28-A794-9806-22E9-C3DE5EF3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16893B9-919A-2B08-84EA-62CCF206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475BFCC-2304-2283-12CC-8FD71BDB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34D70B-E056-2A47-EC07-9DB8B9D6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97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17705A-4F06-CA0A-ED00-F6FB0945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54BD2E-67C5-66F6-635E-24FB203F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AF75A08-3D77-5DD9-0078-BE9FEE65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43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F88BF-7637-99C6-C8FF-0828F9CB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5B597-F346-6554-FC71-F35AD745E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DCEEC6-2379-0ED8-E281-95CA1F10B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BD3FF9-8A10-1B66-2955-204CE1AB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F7DA85-DD70-5AC9-033E-E034C766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AB13A5-2385-F58D-432E-904C023A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02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3B8DC-21E8-2E57-31F2-9A1FED40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99D21E-21DD-7D4F-C3FD-7BB54D596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BAE54E-704D-A73E-CF86-46E470EAD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FF471C-2A25-B333-2034-DA669AA7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1C7C17-55D7-18A9-BEDA-484AD58C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2FA1E7-7924-381E-A6CF-B228738F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06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05665EF-6CC9-E661-47DF-9497876E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85BBD3-5941-49CA-3FDC-E245D7636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D86841-3DB9-A23B-7F7B-54C8B2BB0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B5C26C-C487-4322-9A8A-F688F04E8581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F9CD90-4755-C864-3030-855D97A5F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6DF3A8-6920-70B4-1F75-90439A2A6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64628-DB7E-4E80-A1FC-0476DE0BC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53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Forma, Retângulo&#10;&#10;Descrição gerada automaticamente">
            <a:extLst>
              <a:ext uri="{FF2B5EF4-FFF2-40B4-BE49-F238E27FC236}">
                <a16:creationId xmlns:a16="http://schemas.microsoft.com/office/drawing/2014/main" id="{59F27F20-8E03-734E-C277-9DA54641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0790"/>
            <a:ext cx="12192000" cy="19047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099B5A-7316-3F37-4F84-7A102684D8DA}"/>
              </a:ext>
            </a:extLst>
          </p:cNvPr>
          <p:cNvSpPr txBox="1"/>
          <p:nvPr/>
        </p:nvSpPr>
        <p:spPr>
          <a:xfrm>
            <a:off x="4133850" y="267771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Os Brabos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BE9165-617A-B11F-E3FF-CADADCA6F02D}"/>
              </a:ext>
            </a:extLst>
          </p:cNvPr>
          <p:cNvSpPr txBox="1"/>
          <p:nvPr/>
        </p:nvSpPr>
        <p:spPr>
          <a:xfrm>
            <a:off x="6096000" y="276224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  <p:pic>
        <p:nvPicPr>
          <p:cNvPr id="12" name="Imagem 11" descr="Luz do sol&#10;&#10;Descrição gerada automaticamente com confiança baixa">
            <a:extLst>
              <a:ext uri="{FF2B5EF4-FFF2-40B4-BE49-F238E27FC236}">
                <a16:creationId xmlns:a16="http://schemas.microsoft.com/office/drawing/2014/main" id="{1518FF9A-2F10-7402-BCBE-CD62C9BCA8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40"/>
          <a:stretch/>
        </p:blipFill>
        <p:spPr>
          <a:xfrm>
            <a:off x="0" y="0"/>
            <a:ext cx="12192000" cy="1152525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7D986663-369E-14C5-30AA-942EE387E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7" y="0"/>
            <a:ext cx="1152525" cy="115252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78C5BDD-ADDB-ACA6-A9D3-F2C8733091F2}"/>
              </a:ext>
            </a:extLst>
          </p:cNvPr>
          <p:cNvSpPr txBox="1"/>
          <p:nvPr/>
        </p:nvSpPr>
        <p:spPr>
          <a:xfrm>
            <a:off x="1268083" y="2136338"/>
            <a:ext cx="62196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Seja Bem-vindo!</a:t>
            </a:r>
            <a:br>
              <a:rPr lang="pt-BR" b="0" i="0" dirty="0">
                <a:solidFill>
                  <a:srgbClr val="ECECEC"/>
                </a:solidFill>
                <a:effectLst/>
                <a:latin typeface="Söhne"/>
              </a:rPr>
            </a:br>
            <a:br>
              <a:rPr lang="pt-BR" b="0" i="0" dirty="0">
                <a:solidFill>
                  <a:srgbClr val="ECECEC"/>
                </a:solidFill>
                <a:effectLst/>
                <a:latin typeface="Söhne"/>
              </a:rPr>
            </a:b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Descubra os filmes mais quentes do momento com Brabos! Nossa plataforma mapeia os lançamentos mais recentes, fornecendo títulos, datas de lançamento e uma visão geral de cada filme. Não perca tempo procurando, navegue em nossa página e fique por dentro dos filmes que estão em alta agora mesmo!</a:t>
            </a:r>
            <a:br>
              <a:rPr lang="pt-BR" dirty="0"/>
            </a:b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C7323BE-F2EC-2463-70CA-F6CE54450013}"/>
              </a:ext>
            </a:extLst>
          </p:cNvPr>
          <p:cNvSpPr/>
          <p:nvPr/>
        </p:nvSpPr>
        <p:spPr>
          <a:xfrm>
            <a:off x="3108430" y="306191"/>
            <a:ext cx="1352550" cy="386500"/>
          </a:xfrm>
          <a:prstGeom prst="roundRect">
            <a:avLst>
              <a:gd name="adj" fmla="val 50000"/>
            </a:avLst>
          </a:prstGeom>
          <a:solidFill>
            <a:srgbClr val="F081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0DD3476-BCF6-0AD4-D4DD-726721B4FDBB}"/>
              </a:ext>
            </a:extLst>
          </p:cNvPr>
          <p:cNvSpPr txBox="1"/>
          <p:nvPr/>
        </p:nvSpPr>
        <p:spPr>
          <a:xfrm>
            <a:off x="3313152" y="314775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alta 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B421973-C124-05DC-2D51-4DE0EE7A119F}"/>
              </a:ext>
            </a:extLst>
          </p:cNvPr>
          <p:cNvSpPr/>
          <p:nvPr/>
        </p:nvSpPr>
        <p:spPr>
          <a:xfrm>
            <a:off x="9120097" y="314775"/>
            <a:ext cx="2790421" cy="369332"/>
          </a:xfrm>
          <a:prstGeom prst="roundRect">
            <a:avLst>
              <a:gd name="adj" fmla="val 50000"/>
            </a:avLst>
          </a:prstGeom>
          <a:solidFill>
            <a:srgbClr val="FD75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0F74C33-159D-8C05-D6B5-37128B767189}"/>
              </a:ext>
            </a:extLst>
          </p:cNvPr>
          <p:cNvSpPr txBox="1"/>
          <p:nvPr/>
        </p:nvSpPr>
        <p:spPr>
          <a:xfrm>
            <a:off x="9214944" y="314775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Siga: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90412F54-38D8-E6E4-D69C-D3B6C2963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11" b="89474" l="6231" r="93458">
                        <a14:foregroundMark x1="6231" y1="35526" x2="6231" y2="35526"/>
                        <a14:foregroundMark x1="6542" y1="76316" x2="6542" y2="76316"/>
                        <a14:foregroundMark x1="68847" y1="67105" x2="68847" y2="67105"/>
                        <a14:foregroundMark x1="91589" y1="76316" x2="91589" y2="76316"/>
                        <a14:foregroundMark x1="93458" y1="26316" x2="93458" y2="26316"/>
                        <a14:foregroundMark x1="34052" y1="26761" x2="36137" y2="25000"/>
                        <a14:foregroundMark x1="31464" y1="28947" x2="32946" y2="27695"/>
                        <a14:foregroundMark x1="39252" y1="63158" x2="40187" y2="60526"/>
                        <a14:backgroundMark x1="10903" y1="53947" x2="10903" y2="53947"/>
                        <a14:backgroundMark x1="34579" y1="57895" x2="35514" y2="59211"/>
                        <a14:backgroundMark x1="34579" y1="30263" x2="33333" y2="30263"/>
                        <a14:backgroundMark x1="39564" y1="38158" x2="39564" y2="38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0191" y="286981"/>
            <a:ext cx="1794728" cy="424920"/>
          </a:xfrm>
          <a:prstGeom prst="rect">
            <a:avLst/>
          </a:prstGeom>
        </p:spPr>
      </p:pic>
      <p:pic>
        <p:nvPicPr>
          <p:cNvPr id="22" name="Imagem 21" descr="Uma imagem contendo pessoa, segurando, vestindo, menino&#10;&#10;Descrição gerada automaticamente">
            <a:extLst>
              <a:ext uri="{FF2B5EF4-FFF2-40B4-BE49-F238E27FC236}">
                <a16:creationId xmlns:a16="http://schemas.microsoft.com/office/drawing/2014/main" id="{0266DD28-50C9-26E6-B991-B575560D13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26" y="1152525"/>
            <a:ext cx="5131279" cy="5131279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3E704487-9400-31AF-7072-855D0E0CF41B}"/>
              </a:ext>
            </a:extLst>
          </p:cNvPr>
          <p:cNvSpPr/>
          <p:nvPr/>
        </p:nvSpPr>
        <p:spPr>
          <a:xfrm>
            <a:off x="4745067" y="297607"/>
            <a:ext cx="1352550" cy="386500"/>
          </a:xfrm>
          <a:prstGeom prst="roundRect">
            <a:avLst>
              <a:gd name="adj" fmla="val 50000"/>
            </a:avLst>
          </a:prstGeom>
          <a:solidFill>
            <a:srgbClr val="F081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FA42CF6-69AF-3A89-BDE4-C2B652C465C9}"/>
              </a:ext>
            </a:extLst>
          </p:cNvPr>
          <p:cNvSpPr txBox="1"/>
          <p:nvPr/>
        </p:nvSpPr>
        <p:spPr>
          <a:xfrm>
            <a:off x="4944594" y="306191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52248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ECCD3E05-CD3E-45C6-B739-D2FE58306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7262" y="-138545"/>
            <a:ext cx="13429261" cy="6858000"/>
          </a:xfrm>
          <a:prstGeom prst="rect">
            <a:avLst/>
          </a:prstGeom>
        </p:spPr>
      </p:pic>
      <p:pic>
        <p:nvPicPr>
          <p:cNvPr id="44" name="Imagem 43" descr="Forma, Retângulo&#10;&#10;Descrição gerada automaticamente">
            <a:extLst>
              <a:ext uri="{FF2B5EF4-FFF2-40B4-BE49-F238E27FC236}">
                <a16:creationId xmlns:a16="http://schemas.microsoft.com/office/drawing/2014/main" id="{59F27F20-8E03-734E-C277-9DA54641F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482" y="6283804"/>
            <a:ext cx="12473482" cy="78107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099B5A-7316-3F37-4F84-7A102684D8DA}"/>
              </a:ext>
            </a:extLst>
          </p:cNvPr>
          <p:cNvSpPr txBox="1"/>
          <p:nvPr/>
        </p:nvSpPr>
        <p:spPr>
          <a:xfrm>
            <a:off x="4133850" y="267771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Os Brabos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BE9165-617A-B11F-E3FF-CADADCA6F02D}"/>
              </a:ext>
            </a:extLst>
          </p:cNvPr>
          <p:cNvSpPr txBox="1"/>
          <p:nvPr/>
        </p:nvSpPr>
        <p:spPr>
          <a:xfrm>
            <a:off x="6096000" y="276224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  <p:pic>
        <p:nvPicPr>
          <p:cNvPr id="12" name="Imagem 11" descr="Luz do sol&#10;&#10;Descrição gerada automaticamente com confiança baixa">
            <a:extLst>
              <a:ext uri="{FF2B5EF4-FFF2-40B4-BE49-F238E27FC236}">
                <a16:creationId xmlns:a16="http://schemas.microsoft.com/office/drawing/2014/main" id="{1518FF9A-2F10-7402-BCBE-CD62C9BCA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40"/>
          <a:stretch/>
        </p:blipFill>
        <p:spPr>
          <a:xfrm>
            <a:off x="0" y="0"/>
            <a:ext cx="12192000" cy="1152525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7D986663-369E-14C5-30AA-942EE387E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7" y="0"/>
            <a:ext cx="1152525" cy="1152525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C7323BE-F2EC-2463-70CA-F6CE54450013}"/>
              </a:ext>
            </a:extLst>
          </p:cNvPr>
          <p:cNvSpPr/>
          <p:nvPr/>
        </p:nvSpPr>
        <p:spPr>
          <a:xfrm>
            <a:off x="3108430" y="306191"/>
            <a:ext cx="1352550" cy="386500"/>
          </a:xfrm>
          <a:prstGeom prst="roundRect">
            <a:avLst>
              <a:gd name="adj" fmla="val 50000"/>
            </a:avLst>
          </a:prstGeom>
          <a:solidFill>
            <a:srgbClr val="F081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0DD3476-BCF6-0AD4-D4DD-726721B4FDBB}"/>
              </a:ext>
            </a:extLst>
          </p:cNvPr>
          <p:cNvSpPr txBox="1"/>
          <p:nvPr/>
        </p:nvSpPr>
        <p:spPr>
          <a:xfrm>
            <a:off x="3313152" y="314775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alta 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B421973-C124-05DC-2D51-4DE0EE7A119F}"/>
              </a:ext>
            </a:extLst>
          </p:cNvPr>
          <p:cNvSpPr/>
          <p:nvPr/>
        </p:nvSpPr>
        <p:spPr>
          <a:xfrm>
            <a:off x="9120097" y="314775"/>
            <a:ext cx="2790421" cy="369332"/>
          </a:xfrm>
          <a:prstGeom prst="roundRect">
            <a:avLst>
              <a:gd name="adj" fmla="val 50000"/>
            </a:avLst>
          </a:prstGeom>
          <a:solidFill>
            <a:srgbClr val="FD75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0F74C33-159D-8C05-D6B5-37128B767189}"/>
              </a:ext>
            </a:extLst>
          </p:cNvPr>
          <p:cNvSpPr txBox="1"/>
          <p:nvPr/>
        </p:nvSpPr>
        <p:spPr>
          <a:xfrm>
            <a:off x="9214944" y="314775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Siga: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90412F54-38D8-E6E4-D69C-D3B6C2963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11" b="89474" l="6231" r="93458">
                        <a14:foregroundMark x1="6231" y1="35526" x2="6231" y2="35526"/>
                        <a14:foregroundMark x1="6542" y1="76316" x2="6542" y2="76316"/>
                        <a14:foregroundMark x1="68847" y1="67105" x2="68847" y2="67105"/>
                        <a14:foregroundMark x1="91589" y1="76316" x2="91589" y2="76316"/>
                        <a14:foregroundMark x1="93458" y1="26316" x2="93458" y2="26316"/>
                        <a14:foregroundMark x1="34052" y1="26761" x2="36137" y2="25000"/>
                        <a14:foregroundMark x1="31464" y1="28947" x2="32946" y2="27695"/>
                        <a14:foregroundMark x1="39252" y1="63158" x2="40187" y2="60526"/>
                        <a14:backgroundMark x1="10903" y1="53947" x2="10903" y2="53947"/>
                        <a14:backgroundMark x1="34579" y1="57895" x2="35514" y2="59211"/>
                        <a14:backgroundMark x1="34579" y1="30263" x2="33333" y2="30263"/>
                        <a14:backgroundMark x1="39564" y1="38158" x2="39564" y2="38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0191" y="286981"/>
            <a:ext cx="1794728" cy="424920"/>
          </a:xfrm>
          <a:prstGeom prst="rect">
            <a:avLst/>
          </a:prstGeom>
        </p:spPr>
      </p:pic>
      <p:pic>
        <p:nvPicPr>
          <p:cNvPr id="22" name="Imagem 21" descr="Uma imagem contendo pessoa, segurando, vestindo, menino&#10;&#10;Descrição gerada automaticamente">
            <a:extLst>
              <a:ext uri="{FF2B5EF4-FFF2-40B4-BE49-F238E27FC236}">
                <a16:creationId xmlns:a16="http://schemas.microsoft.com/office/drawing/2014/main" id="{0266DD28-50C9-26E6-B991-B575560D1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26" y="1152525"/>
            <a:ext cx="5131279" cy="5131279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3E704487-9400-31AF-7072-855D0E0CF41B}"/>
              </a:ext>
            </a:extLst>
          </p:cNvPr>
          <p:cNvSpPr/>
          <p:nvPr/>
        </p:nvSpPr>
        <p:spPr>
          <a:xfrm>
            <a:off x="4745067" y="297607"/>
            <a:ext cx="1352550" cy="386500"/>
          </a:xfrm>
          <a:prstGeom prst="roundRect">
            <a:avLst>
              <a:gd name="adj" fmla="val 50000"/>
            </a:avLst>
          </a:prstGeom>
          <a:solidFill>
            <a:srgbClr val="F081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FA42CF6-69AF-3A89-BDE4-C2B652C465C9}"/>
              </a:ext>
            </a:extLst>
          </p:cNvPr>
          <p:cNvSpPr txBox="1"/>
          <p:nvPr/>
        </p:nvSpPr>
        <p:spPr>
          <a:xfrm>
            <a:off x="4944594" y="306191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505DBB-7FBE-4C8A-69A8-096B917A1E0F}"/>
              </a:ext>
            </a:extLst>
          </p:cNvPr>
          <p:cNvSpPr txBox="1"/>
          <p:nvPr/>
        </p:nvSpPr>
        <p:spPr>
          <a:xfrm>
            <a:off x="344447" y="1988444"/>
            <a:ext cx="6219645" cy="2585323"/>
          </a:xfrm>
          <a:prstGeom prst="rect">
            <a:avLst/>
          </a:prstGeom>
          <a:solidFill>
            <a:srgbClr val="1B1D25">
              <a:alpha val="67000"/>
            </a:srgbClr>
          </a:solidFill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Seja Bem-vindo!</a:t>
            </a:r>
            <a:br>
              <a:rPr lang="pt-BR" b="0" i="0" dirty="0">
                <a:solidFill>
                  <a:srgbClr val="ECECEC"/>
                </a:solidFill>
                <a:effectLst/>
                <a:latin typeface="Söhne"/>
              </a:rPr>
            </a:br>
            <a:br>
              <a:rPr lang="pt-BR" b="0" i="0" dirty="0">
                <a:solidFill>
                  <a:srgbClr val="ECECEC"/>
                </a:solidFill>
                <a:effectLst/>
                <a:latin typeface="Söhne"/>
              </a:rPr>
            </a:b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Descubra os filmes mais quentes do momento com Brabos! Nossa plataforma mapeia os lançamentos mais recentes, fornecendo títulos, datas de lançamento e uma visão geral de cada filme. Não perca tempo procurando, navegue em nossa página e fique por dentro dos filmes que estão em alta agora mesmo!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26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deira em frente a cortina vermelha&#10;&#10;Descrição gerada automaticamente com confiança média">
            <a:extLst>
              <a:ext uri="{FF2B5EF4-FFF2-40B4-BE49-F238E27FC236}">
                <a16:creationId xmlns:a16="http://schemas.microsoft.com/office/drawing/2014/main" id="{8F037704-9AD7-7D26-E7C5-00786E3A4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54" y="-342847"/>
            <a:ext cx="12192000" cy="6793708"/>
          </a:xfrm>
          <a:prstGeom prst="rect">
            <a:avLst/>
          </a:prstGeom>
        </p:spPr>
      </p:pic>
      <p:pic>
        <p:nvPicPr>
          <p:cNvPr id="44" name="Imagem 43" descr="Forma, Retângulo&#10;&#10;Descrição gerada automaticamente">
            <a:extLst>
              <a:ext uri="{FF2B5EF4-FFF2-40B4-BE49-F238E27FC236}">
                <a16:creationId xmlns:a16="http://schemas.microsoft.com/office/drawing/2014/main" id="{59F27F20-8E03-734E-C277-9DA54641F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0790"/>
            <a:ext cx="12192000" cy="19047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099B5A-7316-3F37-4F84-7A102684D8DA}"/>
              </a:ext>
            </a:extLst>
          </p:cNvPr>
          <p:cNvSpPr txBox="1"/>
          <p:nvPr/>
        </p:nvSpPr>
        <p:spPr>
          <a:xfrm>
            <a:off x="4133850" y="267771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Os Brabos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BE9165-617A-B11F-E3FF-CADADCA6F02D}"/>
              </a:ext>
            </a:extLst>
          </p:cNvPr>
          <p:cNvSpPr txBox="1"/>
          <p:nvPr/>
        </p:nvSpPr>
        <p:spPr>
          <a:xfrm>
            <a:off x="6096000" y="276224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  <p:pic>
        <p:nvPicPr>
          <p:cNvPr id="12" name="Imagem 11" descr="Luz do sol&#10;&#10;Descrição gerada automaticamente com confiança baixa">
            <a:extLst>
              <a:ext uri="{FF2B5EF4-FFF2-40B4-BE49-F238E27FC236}">
                <a16:creationId xmlns:a16="http://schemas.microsoft.com/office/drawing/2014/main" id="{1518FF9A-2F10-7402-BCBE-CD62C9BCA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40"/>
          <a:stretch/>
        </p:blipFill>
        <p:spPr>
          <a:xfrm>
            <a:off x="0" y="0"/>
            <a:ext cx="12192000" cy="1152525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7D986663-369E-14C5-30AA-942EE387E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7" y="0"/>
            <a:ext cx="1152525" cy="1152525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C7323BE-F2EC-2463-70CA-F6CE54450013}"/>
              </a:ext>
            </a:extLst>
          </p:cNvPr>
          <p:cNvSpPr/>
          <p:nvPr/>
        </p:nvSpPr>
        <p:spPr>
          <a:xfrm>
            <a:off x="3108430" y="306191"/>
            <a:ext cx="1352550" cy="386500"/>
          </a:xfrm>
          <a:prstGeom prst="roundRect">
            <a:avLst>
              <a:gd name="adj" fmla="val 50000"/>
            </a:avLst>
          </a:prstGeom>
          <a:solidFill>
            <a:srgbClr val="F081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0DD3476-BCF6-0AD4-D4DD-726721B4FDBB}"/>
              </a:ext>
            </a:extLst>
          </p:cNvPr>
          <p:cNvSpPr txBox="1"/>
          <p:nvPr/>
        </p:nvSpPr>
        <p:spPr>
          <a:xfrm>
            <a:off x="3313152" y="314775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alta 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B421973-C124-05DC-2D51-4DE0EE7A119F}"/>
              </a:ext>
            </a:extLst>
          </p:cNvPr>
          <p:cNvSpPr/>
          <p:nvPr/>
        </p:nvSpPr>
        <p:spPr>
          <a:xfrm>
            <a:off x="9120097" y="314775"/>
            <a:ext cx="2790421" cy="369332"/>
          </a:xfrm>
          <a:prstGeom prst="roundRect">
            <a:avLst>
              <a:gd name="adj" fmla="val 50000"/>
            </a:avLst>
          </a:prstGeom>
          <a:solidFill>
            <a:srgbClr val="FD75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0F74C33-159D-8C05-D6B5-37128B767189}"/>
              </a:ext>
            </a:extLst>
          </p:cNvPr>
          <p:cNvSpPr txBox="1"/>
          <p:nvPr/>
        </p:nvSpPr>
        <p:spPr>
          <a:xfrm>
            <a:off x="9214944" y="314775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Siga: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90412F54-38D8-E6E4-D69C-D3B6C2963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11" b="89474" l="6231" r="93458">
                        <a14:foregroundMark x1="6231" y1="35526" x2="6231" y2="35526"/>
                        <a14:foregroundMark x1="6542" y1="76316" x2="6542" y2="76316"/>
                        <a14:foregroundMark x1="68847" y1="67105" x2="68847" y2="67105"/>
                        <a14:foregroundMark x1="91589" y1="76316" x2="91589" y2="76316"/>
                        <a14:foregroundMark x1="93458" y1="26316" x2="93458" y2="26316"/>
                        <a14:foregroundMark x1="34052" y1="26761" x2="36137" y2="25000"/>
                        <a14:foregroundMark x1="31464" y1="28947" x2="32946" y2="27695"/>
                        <a14:foregroundMark x1="39252" y1="63158" x2="40187" y2="60526"/>
                        <a14:backgroundMark x1="10903" y1="53947" x2="10903" y2="53947"/>
                        <a14:backgroundMark x1="34579" y1="57895" x2="35514" y2="59211"/>
                        <a14:backgroundMark x1="34579" y1="30263" x2="33333" y2="30263"/>
                        <a14:backgroundMark x1="39564" y1="38158" x2="39564" y2="38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0191" y="286981"/>
            <a:ext cx="1794728" cy="424920"/>
          </a:xfrm>
          <a:prstGeom prst="rect">
            <a:avLst/>
          </a:prstGeom>
        </p:spPr>
      </p:pic>
      <p:pic>
        <p:nvPicPr>
          <p:cNvPr id="22" name="Imagem 21" descr="Uma imagem contendo pessoa, segurando, vestindo, menino&#10;&#10;Descrição gerada automaticamente">
            <a:extLst>
              <a:ext uri="{FF2B5EF4-FFF2-40B4-BE49-F238E27FC236}">
                <a16:creationId xmlns:a16="http://schemas.microsoft.com/office/drawing/2014/main" id="{0266DD28-50C9-26E6-B991-B575560D1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26" y="1152525"/>
            <a:ext cx="5131279" cy="5131279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3E704487-9400-31AF-7072-855D0E0CF41B}"/>
              </a:ext>
            </a:extLst>
          </p:cNvPr>
          <p:cNvSpPr/>
          <p:nvPr/>
        </p:nvSpPr>
        <p:spPr>
          <a:xfrm>
            <a:off x="4745067" y="297607"/>
            <a:ext cx="1352550" cy="386500"/>
          </a:xfrm>
          <a:prstGeom prst="roundRect">
            <a:avLst>
              <a:gd name="adj" fmla="val 50000"/>
            </a:avLst>
          </a:prstGeom>
          <a:solidFill>
            <a:srgbClr val="F081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FA42CF6-69AF-3A89-BDE4-C2B652C465C9}"/>
              </a:ext>
            </a:extLst>
          </p:cNvPr>
          <p:cNvSpPr txBox="1"/>
          <p:nvPr/>
        </p:nvSpPr>
        <p:spPr>
          <a:xfrm>
            <a:off x="4944594" y="306191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Home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F983BE-2D66-2D96-3712-9E8724B0A54C}"/>
              </a:ext>
            </a:extLst>
          </p:cNvPr>
          <p:cNvSpPr txBox="1"/>
          <p:nvPr/>
        </p:nvSpPr>
        <p:spPr>
          <a:xfrm>
            <a:off x="335210" y="1495372"/>
            <a:ext cx="6219645" cy="2585323"/>
          </a:xfrm>
          <a:prstGeom prst="rect">
            <a:avLst/>
          </a:prstGeom>
          <a:solidFill>
            <a:srgbClr val="1B1D25">
              <a:alpha val="67000"/>
            </a:srgbClr>
          </a:solidFill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Seja Bem-vindo!</a:t>
            </a:r>
            <a:br>
              <a:rPr lang="pt-BR" b="0" i="0" dirty="0">
                <a:solidFill>
                  <a:srgbClr val="ECECEC"/>
                </a:solidFill>
                <a:effectLst/>
                <a:latin typeface="Söhne"/>
              </a:rPr>
            </a:br>
            <a:br>
              <a:rPr lang="pt-BR" b="0" i="0" dirty="0">
                <a:solidFill>
                  <a:srgbClr val="ECECEC"/>
                </a:solidFill>
                <a:effectLst/>
                <a:latin typeface="Söhne"/>
              </a:rPr>
            </a:b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Descubra os filmes mais quentes do momento com Brabos! Nossa plataforma mapeia os lançamentos mais recentes, fornecendo títulos, datas de lançamento e uma visão geral de cada filme. Não perca tempo procurando, navegue em nossa página e fique por dentro dos filmes que estão em alta agora mesmo!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578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Bolo decorado com dizeres&#10;&#10;Descrição gerada automaticamente com confiança baixa">
            <a:extLst>
              <a:ext uri="{FF2B5EF4-FFF2-40B4-BE49-F238E27FC236}">
                <a16:creationId xmlns:a16="http://schemas.microsoft.com/office/drawing/2014/main" id="{E2B772E8-37D7-EFDD-7EB5-5E523CF0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69" y="0"/>
            <a:ext cx="12191999" cy="9143999"/>
          </a:xfrm>
          <a:prstGeom prst="rect">
            <a:avLst/>
          </a:prstGeom>
        </p:spPr>
      </p:pic>
      <p:pic>
        <p:nvPicPr>
          <p:cNvPr id="44" name="Imagem 43" descr="Forma, Retângulo&#10;&#10;Descrição gerada automaticamente">
            <a:extLst>
              <a:ext uri="{FF2B5EF4-FFF2-40B4-BE49-F238E27FC236}">
                <a16:creationId xmlns:a16="http://schemas.microsoft.com/office/drawing/2014/main" id="{59F27F20-8E03-734E-C277-9DA54641F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0790"/>
            <a:ext cx="12192000" cy="19047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099B5A-7316-3F37-4F84-7A102684D8DA}"/>
              </a:ext>
            </a:extLst>
          </p:cNvPr>
          <p:cNvSpPr txBox="1"/>
          <p:nvPr/>
        </p:nvSpPr>
        <p:spPr>
          <a:xfrm>
            <a:off x="4133850" y="267771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Os Brabos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BE9165-617A-B11F-E3FF-CADADCA6F02D}"/>
              </a:ext>
            </a:extLst>
          </p:cNvPr>
          <p:cNvSpPr txBox="1"/>
          <p:nvPr/>
        </p:nvSpPr>
        <p:spPr>
          <a:xfrm>
            <a:off x="6096000" y="276224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  <p:pic>
        <p:nvPicPr>
          <p:cNvPr id="12" name="Imagem 11" descr="Luz do sol&#10;&#10;Descrição gerada automaticamente com confiança baixa">
            <a:extLst>
              <a:ext uri="{FF2B5EF4-FFF2-40B4-BE49-F238E27FC236}">
                <a16:creationId xmlns:a16="http://schemas.microsoft.com/office/drawing/2014/main" id="{1518FF9A-2F10-7402-BCBE-CD62C9BCA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40"/>
          <a:stretch/>
        </p:blipFill>
        <p:spPr>
          <a:xfrm>
            <a:off x="0" y="0"/>
            <a:ext cx="12192000" cy="1152525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7D986663-369E-14C5-30AA-942EE387E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7" y="0"/>
            <a:ext cx="1152525" cy="115252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78C5BDD-ADDB-ACA6-A9D3-F2C8733091F2}"/>
              </a:ext>
            </a:extLst>
          </p:cNvPr>
          <p:cNvSpPr txBox="1"/>
          <p:nvPr/>
        </p:nvSpPr>
        <p:spPr>
          <a:xfrm>
            <a:off x="344447" y="1988444"/>
            <a:ext cx="6219645" cy="2585323"/>
          </a:xfrm>
          <a:prstGeom prst="rect">
            <a:avLst/>
          </a:prstGeom>
          <a:solidFill>
            <a:srgbClr val="1B1D25">
              <a:alpha val="67000"/>
            </a:srgbClr>
          </a:solidFill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Seja Bem-vindo!</a:t>
            </a:r>
            <a:br>
              <a:rPr lang="pt-BR" b="0" i="0" dirty="0">
                <a:solidFill>
                  <a:srgbClr val="ECECEC"/>
                </a:solidFill>
                <a:effectLst/>
                <a:latin typeface="Söhne"/>
              </a:rPr>
            </a:br>
            <a:br>
              <a:rPr lang="pt-BR" b="0" i="0" dirty="0">
                <a:solidFill>
                  <a:srgbClr val="ECECEC"/>
                </a:solidFill>
                <a:effectLst/>
                <a:latin typeface="Söhne"/>
              </a:rPr>
            </a:b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Descubra os filmes mais quentes do momento com Brabos! Nossa plataforma mapeia os lançamentos mais recentes, fornecendo títulos, datas de lançamento e uma visão geral de cada filme. Não perca tempo procurando, navegue em nossa página e fique por dentro dos filmes que estão em alta agora mesmo!</a:t>
            </a:r>
            <a:br>
              <a:rPr lang="pt-BR" dirty="0"/>
            </a:b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C7323BE-F2EC-2463-70CA-F6CE54450013}"/>
              </a:ext>
            </a:extLst>
          </p:cNvPr>
          <p:cNvSpPr/>
          <p:nvPr/>
        </p:nvSpPr>
        <p:spPr>
          <a:xfrm>
            <a:off x="3108430" y="306191"/>
            <a:ext cx="1352550" cy="386500"/>
          </a:xfrm>
          <a:prstGeom prst="roundRect">
            <a:avLst>
              <a:gd name="adj" fmla="val 50000"/>
            </a:avLst>
          </a:prstGeom>
          <a:solidFill>
            <a:srgbClr val="F081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0DD3476-BCF6-0AD4-D4DD-726721B4FDBB}"/>
              </a:ext>
            </a:extLst>
          </p:cNvPr>
          <p:cNvSpPr txBox="1"/>
          <p:nvPr/>
        </p:nvSpPr>
        <p:spPr>
          <a:xfrm>
            <a:off x="3313152" y="314775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alta 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B421973-C124-05DC-2D51-4DE0EE7A119F}"/>
              </a:ext>
            </a:extLst>
          </p:cNvPr>
          <p:cNvSpPr/>
          <p:nvPr/>
        </p:nvSpPr>
        <p:spPr>
          <a:xfrm>
            <a:off x="9120097" y="314775"/>
            <a:ext cx="2790421" cy="369332"/>
          </a:xfrm>
          <a:prstGeom prst="roundRect">
            <a:avLst>
              <a:gd name="adj" fmla="val 50000"/>
            </a:avLst>
          </a:prstGeom>
          <a:solidFill>
            <a:srgbClr val="FD75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0F74C33-159D-8C05-D6B5-37128B767189}"/>
              </a:ext>
            </a:extLst>
          </p:cNvPr>
          <p:cNvSpPr txBox="1"/>
          <p:nvPr/>
        </p:nvSpPr>
        <p:spPr>
          <a:xfrm>
            <a:off x="9214944" y="314775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Siga: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90412F54-38D8-E6E4-D69C-D3B6C2963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11" b="89474" l="6231" r="93458">
                        <a14:foregroundMark x1="6231" y1="35526" x2="6231" y2="35526"/>
                        <a14:foregroundMark x1="6542" y1="76316" x2="6542" y2="76316"/>
                        <a14:foregroundMark x1="68847" y1="67105" x2="68847" y2="67105"/>
                        <a14:foregroundMark x1="91589" y1="76316" x2="91589" y2="76316"/>
                        <a14:foregroundMark x1="93458" y1="26316" x2="93458" y2="26316"/>
                        <a14:foregroundMark x1="34052" y1="26761" x2="36137" y2="25000"/>
                        <a14:foregroundMark x1="31464" y1="28947" x2="32946" y2="27695"/>
                        <a14:foregroundMark x1="39252" y1="63158" x2="40187" y2="60526"/>
                        <a14:backgroundMark x1="10903" y1="53947" x2="10903" y2="53947"/>
                        <a14:backgroundMark x1="34579" y1="57895" x2="35514" y2="59211"/>
                        <a14:backgroundMark x1="34579" y1="30263" x2="33333" y2="30263"/>
                        <a14:backgroundMark x1="39564" y1="38158" x2="39564" y2="38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0191" y="286981"/>
            <a:ext cx="1794728" cy="424920"/>
          </a:xfrm>
          <a:prstGeom prst="rect">
            <a:avLst/>
          </a:prstGeom>
        </p:spPr>
      </p:pic>
      <p:pic>
        <p:nvPicPr>
          <p:cNvPr id="22" name="Imagem 21" descr="Uma imagem contendo pessoa, segurando, vestindo, menino&#10;&#10;Descrição gerada automaticamente">
            <a:extLst>
              <a:ext uri="{FF2B5EF4-FFF2-40B4-BE49-F238E27FC236}">
                <a16:creationId xmlns:a16="http://schemas.microsoft.com/office/drawing/2014/main" id="{0266DD28-50C9-26E6-B991-B575560D1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26" y="1152525"/>
            <a:ext cx="5131279" cy="5131279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3E704487-9400-31AF-7072-855D0E0CF41B}"/>
              </a:ext>
            </a:extLst>
          </p:cNvPr>
          <p:cNvSpPr/>
          <p:nvPr/>
        </p:nvSpPr>
        <p:spPr>
          <a:xfrm>
            <a:off x="4745067" y="297607"/>
            <a:ext cx="1352550" cy="386500"/>
          </a:xfrm>
          <a:prstGeom prst="roundRect">
            <a:avLst>
              <a:gd name="adj" fmla="val 50000"/>
            </a:avLst>
          </a:prstGeom>
          <a:solidFill>
            <a:srgbClr val="F081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FA42CF6-69AF-3A89-BDE4-C2B652C465C9}"/>
              </a:ext>
            </a:extLst>
          </p:cNvPr>
          <p:cNvSpPr txBox="1"/>
          <p:nvPr/>
        </p:nvSpPr>
        <p:spPr>
          <a:xfrm>
            <a:off x="4944594" y="306191"/>
            <a:ext cx="115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88520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2E6AD639-EAB9-F755-EDFD-BABCE3AEA4B7}"/>
              </a:ext>
            </a:extLst>
          </p:cNvPr>
          <p:cNvSpPr/>
          <p:nvPr/>
        </p:nvSpPr>
        <p:spPr>
          <a:xfrm>
            <a:off x="155145" y="553559"/>
            <a:ext cx="5819444" cy="60068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E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E2B9D33-6010-4120-F200-5A8F13C9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2" y="1946796"/>
            <a:ext cx="2164197" cy="331856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AAFAB01-A4A9-4CC7-B0D5-A82B6DCBF9D4}"/>
              </a:ext>
            </a:extLst>
          </p:cNvPr>
          <p:cNvSpPr txBox="1"/>
          <p:nvPr/>
        </p:nvSpPr>
        <p:spPr>
          <a:xfrm>
            <a:off x="772393" y="1023413"/>
            <a:ext cx="452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Kung Fu Panda 4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A0BCEA-E608-80C7-5302-73354924CCA1}"/>
              </a:ext>
            </a:extLst>
          </p:cNvPr>
          <p:cNvSpPr txBox="1"/>
          <p:nvPr/>
        </p:nvSpPr>
        <p:spPr>
          <a:xfrm>
            <a:off x="2582759" y="1946796"/>
            <a:ext cx="30587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Resumo: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está prestes a se tornar o novo líder espiritual do Vale da Paz, mas antes que possa fazer isso, ele deve encontrar um sucessor para se tornar o novo Dragão Guerreiro. Ele parece encontrar uma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Zhen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uma raposa com muitas habilidades promissoras, mas que não gosta muito da ideia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treiná-la.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4D2FDD-DC9F-40B1-DCE8-ABEE4643C66A}"/>
              </a:ext>
            </a:extLst>
          </p:cNvPr>
          <p:cNvSpPr txBox="1"/>
          <p:nvPr/>
        </p:nvSpPr>
        <p:spPr>
          <a:xfrm>
            <a:off x="231931" y="5544794"/>
            <a:ext cx="56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Gêneros: Ação, Aventura, Animação, Comédia, Família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69246F-E10A-FC6E-988E-214C1C205DC5}"/>
              </a:ext>
            </a:extLst>
          </p:cNvPr>
          <p:cNvSpPr txBox="1"/>
          <p:nvPr/>
        </p:nvSpPr>
        <p:spPr>
          <a:xfrm>
            <a:off x="276556" y="6011877"/>
            <a:ext cx="345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Data de Lançamento: 2024-03-02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017090F-DFD1-04F1-B30B-51232C6B7D2B}"/>
              </a:ext>
            </a:extLst>
          </p:cNvPr>
          <p:cNvSpPr/>
          <p:nvPr/>
        </p:nvSpPr>
        <p:spPr>
          <a:xfrm>
            <a:off x="6096000" y="553559"/>
            <a:ext cx="5819444" cy="60068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E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A4235A-5EB4-CBDB-07F3-1A7FE0795CC3}"/>
              </a:ext>
            </a:extLst>
          </p:cNvPr>
          <p:cNvSpPr txBox="1"/>
          <p:nvPr/>
        </p:nvSpPr>
        <p:spPr>
          <a:xfrm>
            <a:off x="6713248" y="1023413"/>
            <a:ext cx="452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Madame Teia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8134771-1A40-37C2-285C-0E4710236EC9}"/>
              </a:ext>
            </a:extLst>
          </p:cNvPr>
          <p:cNvSpPr txBox="1"/>
          <p:nvPr/>
        </p:nvSpPr>
        <p:spPr>
          <a:xfrm>
            <a:off x="8523614" y="1946796"/>
            <a:ext cx="30587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Resumo: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está prestes a se tornar o novo líder espiritual do Vale da Paz, mas antes que possa fazer isso, ele deve encontrar um sucessor para se tornar o novo Dragão Guerreiro. Ele parece encontrar uma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Zhen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uma raposa com muitas habilidades promissoras, mas que não gosta muito da ideia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treiná-la.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10D3B6F-3A79-9310-1F76-AF299BE0B23D}"/>
              </a:ext>
            </a:extLst>
          </p:cNvPr>
          <p:cNvSpPr txBox="1"/>
          <p:nvPr/>
        </p:nvSpPr>
        <p:spPr>
          <a:xfrm>
            <a:off x="6172786" y="5544794"/>
            <a:ext cx="56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Gêneros: Ação, Aventura, Animação, Comédia, Família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3FF3B5E-1B5D-9191-98CB-53BEFDCB15AF}"/>
              </a:ext>
            </a:extLst>
          </p:cNvPr>
          <p:cNvSpPr txBox="1"/>
          <p:nvPr/>
        </p:nvSpPr>
        <p:spPr>
          <a:xfrm>
            <a:off x="6217411" y="6011877"/>
            <a:ext cx="345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Data de Lançamento: 2024-03-02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B44AA7DE-589B-7774-F5F2-AC3DC74F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06" y="2015820"/>
            <a:ext cx="2164197" cy="32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2E6AD639-EAB9-F755-EDFD-BABCE3AEA4B7}"/>
              </a:ext>
            </a:extLst>
          </p:cNvPr>
          <p:cNvSpPr/>
          <p:nvPr/>
        </p:nvSpPr>
        <p:spPr>
          <a:xfrm>
            <a:off x="155145" y="553559"/>
            <a:ext cx="5819444" cy="60068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E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AAFAB01-A4A9-4CC7-B0D5-A82B6DCBF9D4}"/>
              </a:ext>
            </a:extLst>
          </p:cNvPr>
          <p:cNvSpPr txBox="1"/>
          <p:nvPr/>
        </p:nvSpPr>
        <p:spPr>
          <a:xfrm>
            <a:off x="772393" y="1023413"/>
            <a:ext cx="452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Donzela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A0BCEA-E608-80C7-5302-73354924CCA1}"/>
              </a:ext>
            </a:extLst>
          </p:cNvPr>
          <p:cNvSpPr txBox="1"/>
          <p:nvPr/>
        </p:nvSpPr>
        <p:spPr>
          <a:xfrm>
            <a:off x="2582759" y="1946796"/>
            <a:ext cx="30587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Resumo: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está prestes a se tornar o novo líder espiritual do Vale da Paz, mas antes que possa fazer isso, ele deve encontrar um sucessor para se tornar o novo Dragão Guerreiro. Ele parece encontrar uma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Zhen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uma raposa com muitas habilidades promissoras, mas que não gosta muito da ideia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treiná-la.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4D2FDD-DC9F-40B1-DCE8-ABEE4643C66A}"/>
              </a:ext>
            </a:extLst>
          </p:cNvPr>
          <p:cNvSpPr txBox="1"/>
          <p:nvPr/>
        </p:nvSpPr>
        <p:spPr>
          <a:xfrm>
            <a:off x="231931" y="5544794"/>
            <a:ext cx="56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Gêneros: Ação, Aventura, Animação, Comédia, Família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69246F-E10A-FC6E-988E-214C1C205DC5}"/>
              </a:ext>
            </a:extLst>
          </p:cNvPr>
          <p:cNvSpPr txBox="1"/>
          <p:nvPr/>
        </p:nvSpPr>
        <p:spPr>
          <a:xfrm>
            <a:off x="276556" y="6011877"/>
            <a:ext cx="345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Data de Lançamento: 2024-03-02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017090F-DFD1-04F1-B30B-51232C6B7D2B}"/>
              </a:ext>
            </a:extLst>
          </p:cNvPr>
          <p:cNvSpPr/>
          <p:nvPr/>
        </p:nvSpPr>
        <p:spPr>
          <a:xfrm>
            <a:off x="6096000" y="553559"/>
            <a:ext cx="5819444" cy="60068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E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A4235A-5EB4-CBDB-07F3-1A7FE0795CC3}"/>
              </a:ext>
            </a:extLst>
          </p:cNvPr>
          <p:cNvSpPr txBox="1"/>
          <p:nvPr/>
        </p:nvSpPr>
        <p:spPr>
          <a:xfrm>
            <a:off x="6713248" y="1023413"/>
            <a:ext cx="452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Sri 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Asih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8134771-1A40-37C2-285C-0E4710236EC9}"/>
              </a:ext>
            </a:extLst>
          </p:cNvPr>
          <p:cNvSpPr txBox="1"/>
          <p:nvPr/>
        </p:nvSpPr>
        <p:spPr>
          <a:xfrm>
            <a:off x="8523614" y="1946796"/>
            <a:ext cx="30587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Resumo: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está prestes a se tornar o novo líder espiritual do Vale da Paz, mas antes que possa fazer isso, ele deve encontrar um sucessor para se tornar o novo Dragão Guerreiro. Ele parece encontrar uma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Zhen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uma raposa com muitas habilidades promissoras, mas que não gosta muito da ideia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treiná-la.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10D3B6F-3A79-9310-1F76-AF299BE0B23D}"/>
              </a:ext>
            </a:extLst>
          </p:cNvPr>
          <p:cNvSpPr txBox="1"/>
          <p:nvPr/>
        </p:nvSpPr>
        <p:spPr>
          <a:xfrm>
            <a:off x="6172786" y="5544794"/>
            <a:ext cx="56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Gêneros: Ação, Aventura, Animação, Comédia, Família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3FF3B5E-1B5D-9191-98CB-53BEFDCB15AF}"/>
              </a:ext>
            </a:extLst>
          </p:cNvPr>
          <p:cNvSpPr txBox="1"/>
          <p:nvPr/>
        </p:nvSpPr>
        <p:spPr>
          <a:xfrm>
            <a:off x="6217411" y="6011877"/>
            <a:ext cx="345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Data de Lançamento: 2024-03-02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9E7B85-1DD9-3670-4327-0051E271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76" y="2015820"/>
            <a:ext cx="2210883" cy="33264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AFEBFFA-370C-8736-A0FA-7F313183A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06" y="2015820"/>
            <a:ext cx="2210884" cy="33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11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 cachorro&#10;&#10;Descrição gerada automaticamente com confiança baixa">
            <a:extLst>
              <a:ext uri="{FF2B5EF4-FFF2-40B4-BE49-F238E27FC236}">
                <a16:creationId xmlns:a16="http://schemas.microsoft.com/office/drawing/2014/main" id="{48D6EDDA-7327-50C9-2931-597B68C17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1943"/>
            <a:ext cx="12192000" cy="31060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D1BF215-5696-F795-18A8-753F21FAEC34}"/>
              </a:ext>
            </a:extLst>
          </p:cNvPr>
          <p:cNvSpPr/>
          <p:nvPr/>
        </p:nvSpPr>
        <p:spPr>
          <a:xfrm>
            <a:off x="8568224" y="4003549"/>
            <a:ext cx="3164112" cy="27214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E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A9346B-7442-B518-B99F-128D9D16A358}"/>
              </a:ext>
            </a:extLst>
          </p:cNvPr>
          <p:cNvSpPr txBox="1"/>
          <p:nvPr/>
        </p:nvSpPr>
        <p:spPr>
          <a:xfrm>
            <a:off x="8727879" y="4391805"/>
            <a:ext cx="161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Inscreva-se: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83D7BBE-074E-878A-DAC2-A5933F6EE058}"/>
              </a:ext>
            </a:extLst>
          </p:cNvPr>
          <p:cNvSpPr/>
          <p:nvPr/>
        </p:nvSpPr>
        <p:spPr>
          <a:xfrm>
            <a:off x="8727880" y="4761137"/>
            <a:ext cx="1892556" cy="299135"/>
          </a:xfrm>
          <a:prstGeom prst="roundRect">
            <a:avLst/>
          </a:prstGeom>
          <a:solidFill>
            <a:srgbClr val="FE5D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5090938-E02F-2F0A-9CC6-1CD2E6977A46}"/>
              </a:ext>
            </a:extLst>
          </p:cNvPr>
          <p:cNvSpPr/>
          <p:nvPr/>
        </p:nvSpPr>
        <p:spPr>
          <a:xfrm>
            <a:off x="10723592" y="4761137"/>
            <a:ext cx="547068" cy="299135"/>
          </a:xfrm>
          <a:prstGeom prst="roundRect">
            <a:avLst/>
          </a:prstGeom>
          <a:solidFill>
            <a:srgbClr val="FE5D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C1D0DCEB-7F22-BDB9-563E-9D95E2667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874" y="5263244"/>
            <a:ext cx="1421470" cy="1421470"/>
          </a:xfrm>
          <a:prstGeom prst="rect">
            <a:avLst/>
          </a:prstGeom>
        </p:spPr>
      </p:pic>
      <p:pic>
        <p:nvPicPr>
          <p:cNvPr id="23" name="Gráfico 22" descr="Enviar com preenchimento sólido">
            <a:extLst>
              <a:ext uri="{FF2B5EF4-FFF2-40B4-BE49-F238E27FC236}">
                <a16:creationId xmlns:a16="http://schemas.microsoft.com/office/drawing/2014/main" id="{CA7E4FCD-C39C-394F-B2D9-20E8B83BD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5365" y="4761136"/>
            <a:ext cx="376235" cy="376235"/>
          </a:xfrm>
          <a:prstGeom prst="rect">
            <a:avLst/>
          </a:prstGeom>
        </p:spPr>
      </p:pic>
      <p:pic>
        <p:nvPicPr>
          <p:cNvPr id="32" name="Imagem 31" descr="Boneca com chapéu&#10;&#10;Descrição gerada automaticamente com confiança média">
            <a:extLst>
              <a:ext uri="{FF2B5EF4-FFF2-40B4-BE49-F238E27FC236}">
                <a16:creationId xmlns:a16="http://schemas.microsoft.com/office/drawing/2014/main" id="{62BB5F9A-AC9F-7897-A0B3-F5EE6BBF2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" y="3751941"/>
            <a:ext cx="3106059" cy="3106059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D259E5BE-5514-5B76-F848-C5CCF2306A9D}"/>
              </a:ext>
            </a:extLst>
          </p:cNvPr>
          <p:cNvSpPr/>
          <p:nvPr/>
        </p:nvSpPr>
        <p:spPr>
          <a:xfrm>
            <a:off x="373392" y="-2633751"/>
            <a:ext cx="5819444" cy="60068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E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A5C6E68-64BB-EBF4-8E94-C12FD0491AD2}"/>
              </a:ext>
            </a:extLst>
          </p:cNvPr>
          <p:cNvSpPr txBox="1"/>
          <p:nvPr/>
        </p:nvSpPr>
        <p:spPr>
          <a:xfrm>
            <a:off x="990640" y="-2163897"/>
            <a:ext cx="452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Donzela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B7D90A1-C6C1-16B1-C664-A7A045BE3DF8}"/>
              </a:ext>
            </a:extLst>
          </p:cNvPr>
          <p:cNvSpPr txBox="1"/>
          <p:nvPr/>
        </p:nvSpPr>
        <p:spPr>
          <a:xfrm>
            <a:off x="2801006" y="-1240514"/>
            <a:ext cx="30587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Resumo: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está prestes a se tornar o novo líder espiritual do Vale da Paz, mas antes que possa fazer isso, ele deve encontrar um sucessor para se tornar o novo Dragão Guerreiro. Ele parece encontrar uma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Zhen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uma raposa com muitas habilidades promissoras, mas que não gosta muito da ideia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treiná-la.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869FFD-D989-07DA-46A1-DACD85B2AEA3}"/>
              </a:ext>
            </a:extLst>
          </p:cNvPr>
          <p:cNvSpPr txBox="1"/>
          <p:nvPr/>
        </p:nvSpPr>
        <p:spPr>
          <a:xfrm>
            <a:off x="450178" y="2357484"/>
            <a:ext cx="56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Gêneros: Ação, Aventura, Animação, Comédia, Família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F4A0C8B-C840-4D06-D1B5-14E4796B5A6A}"/>
              </a:ext>
            </a:extLst>
          </p:cNvPr>
          <p:cNvSpPr txBox="1"/>
          <p:nvPr/>
        </p:nvSpPr>
        <p:spPr>
          <a:xfrm>
            <a:off x="494803" y="2824567"/>
            <a:ext cx="345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Data de Lançamento: 2024-03-02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0EC2BC64-78F6-98B5-0920-1086FED6670A}"/>
              </a:ext>
            </a:extLst>
          </p:cNvPr>
          <p:cNvSpPr/>
          <p:nvPr/>
        </p:nvSpPr>
        <p:spPr>
          <a:xfrm>
            <a:off x="6314247" y="-2633751"/>
            <a:ext cx="5819444" cy="60068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E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79504CF-E09F-FB78-59D3-579F645B007C}"/>
              </a:ext>
            </a:extLst>
          </p:cNvPr>
          <p:cNvSpPr txBox="1"/>
          <p:nvPr/>
        </p:nvSpPr>
        <p:spPr>
          <a:xfrm>
            <a:off x="6931495" y="-2163897"/>
            <a:ext cx="452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Sri 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Asih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ACD8E31-CD9A-937B-5D6B-A0D7108FAEBC}"/>
              </a:ext>
            </a:extLst>
          </p:cNvPr>
          <p:cNvSpPr txBox="1"/>
          <p:nvPr/>
        </p:nvSpPr>
        <p:spPr>
          <a:xfrm>
            <a:off x="8741861" y="-1240514"/>
            <a:ext cx="30587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Resumo: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está prestes a se tornar o novo líder espiritual do Vale da Paz, mas antes que possa fazer isso, ele deve encontrar um sucessor para se tornar o novo Dragão Guerreiro. Ele parece encontrar uma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Zhen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uma raposa com muitas habilidades promissoras, mas que não gosta muito da ideia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treiná-la.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917E5EB-9DC2-9FB8-65A6-D58F49640A00}"/>
              </a:ext>
            </a:extLst>
          </p:cNvPr>
          <p:cNvSpPr txBox="1"/>
          <p:nvPr/>
        </p:nvSpPr>
        <p:spPr>
          <a:xfrm>
            <a:off x="6391033" y="2357484"/>
            <a:ext cx="56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Gêneros: Ação, Aventura, Animação, Comédia, Família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C95E252-0DB9-84EE-DCC5-37F5A9C64431}"/>
              </a:ext>
            </a:extLst>
          </p:cNvPr>
          <p:cNvSpPr txBox="1"/>
          <p:nvPr/>
        </p:nvSpPr>
        <p:spPr>
          <a:xfrm>
            <a:off x="6435658" y="2824567"/>
            <a:ext cx="345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Data de Lançamento: 2024-03-02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9FD99E15-C8BF-277D-EBBC-BF306D30F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3" y="-1171490"/>
            <a:ext cx="2210883" cy="3326406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52B908CE-5C65-739D-EF1A-0044C590F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053" y="-1171490"/>
            <a:ext cx="2210884" cy="33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9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2E6AD639-EAB9-F755-EDFD-BABCE3AEA4B7}"/>
              </a:ext>
            </a:extLst>
          </p:cNvPr>
          <p:cNvSpPr/>
          <p:nvPr/>
        </p:nvSpPr>
        <p:spPr>
          <a:xfrm>
            <a:off x="957943" y="727731"/>
            <a:ext cx="10697029" cy="30459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E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E2B9D33-6010-4120-F200-5A8F13C9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315" y="727730"/>
            <a:ext cx="2047300" cy="304598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AAFAB01-A4A9-4CC7-B0D5-A82B6DCBF9D4}"/>
              </a:ext>
            </a:extLst>
          </p:cNvPr>
          <p:cNvSpPr txBox="1"/>
          <p:nvPr/>
        </p:nvSpPr>
        <p:spPr>
          <a:xfrm>
            <a:off x="1320015" y="1640115"/>
            <a:ext cx="1799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Kung Fu Panda 4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A0BCEA-E608-80C7-5302-73354924CCA1}"/>
              </a:ext>
            </a:extLst>
          </p:cNvPr>
          <p:cNvSpPr txBox="1"/>
          <p:nvPr/>
        </p:nvSpPr>
        <p:spPr>
          <a:xfrm>
            <a:off x="5414615" y="773393"/>
            <a:ext cx="6240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Resumo: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está prestes a se tornar o novo líder espiritual do Vale da Paz, mas antes que possa fazer isso, ele deve encontrar um sucessor para se tornar o novo Dragão Guerreiro. Ele parece encontrar uma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Zhen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uma raposa com muitas habilidades promissoras, mas que não gosta muito da ideia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treiná-la.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4D2FDD-DC9F-40B1-DCE8-ABEE4643C66A}"/>
              </a:ext>
            </a:extLst>
          </p:cNvPr>
          <p:cNvSpPr txBox="1"/>
          <p:nvPr/>
        </p:nvSpPr>
        <p:spPr>
          <a:xfrm>
            <a:off x="5529159" y="2575872"/>
            <a:ext cx="56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Gêneros: Ação, Aventura, Animação, Comédia, Família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69246F-E10A-FC6E-988E-214C1C205DC5}"/>
              </a:ext>
            </a:extLst>
          </p:cNvPr>
          <p:cNvSpPr txBox="1"/>
          <p:nvPr/>
        </p:nvSpPr>
        <p:spPr>
          <a:xfrm>
            <a:off x="5529159" y="3174793"/>
            <a:ext cx="345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Data de Lançamento: 2024-03-02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D1BF215-5696-F795-18A8-753F21FAEC34}"/>
              </a:ext>
            </a:extLst>
          </p:cNvPr>
          <p:cNvSpPr/>
          <p:nvPr/>
        </p:nvSpPr>
        <p:spPr>
          <a:xfrm>
            <a:off x="957943" y="4098864"/>
            <a:ext cx="10697029" cy="30459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E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0E50E71-6AAA-3B28-0483-A15BECDA355D}"/>
              </a:ext>
            </a:extLst>
          </p:cNvPr>
          <p:cNvSpPr txBox="1"/>
          <p:nvPr/>
        </p:nvSpPr>
        <p:spPr>
          <a:xfrm>
            <a:off x="1320015" y="5011248"/>
            <a:ext cx="1799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Madame Teia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74E9307-2D1B-D5E4-950A-B13A4D28A608}"/>
              </a:ext>
            </a:extLst>
          </p:cNvPr>
          <p:cNvSpPr txBox="1"/>
          <p:nvPr/>
        </p:nvSpPr>
        <p:spPr>
          <a:xfrm>
            <a:off x="5414615" y="4144526"/>
            <a:ext cx="6240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Resumo: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está prestes a se tornar o novo líder espiritual do Vale da Paz, mas antes que possa fazer isso, ele deve encontrar um sucessor para se tornar o novo Dragão Guerreiro. Ele parece encontrar uma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Zhen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uma raposa com muitas habilidades promissoras, mas que não gosta muito da ideia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Po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treiná-la.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43E4EA1-EBB2-0101-DF6C-B9300996A529}"/>
              </a:ext>
            </a:extLst>
          </p:cNvPr>
          <p:cNvSpPr txBox="1"/>
          <p:nvPr/>
        </p:nvSpPr>
        <p:spPr>
          <a:xfrm>
            <a:off x="5529159" y="5947005"/>
            <a:ext cx="56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Gêneros: Ação, Aventura, Animação, Comédia, Família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B5A8315-1475-795B-74E6-0A7A29FCBC42}"/>
              </a:ext>
            </a:extLst>
          </p:cNvPr>
          <p:cNvSpPr txBox="1"/>
          <p:nvPr/>
        </p:nvSpPr>
        <p:spPr>
          <a:xfrm>
            <a:off x="5529159" y="6545926"/>
            <a:ext cx="345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Data de Lançamento: 2024-03-02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049C57C-4901-CD0D-830D-A32B656A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315" y="4094016"/>
            <a:ext cx="2028625" cy="30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Espaço Reservado para Conteúdo 28">
            <a:extLst>
              <a:ext uri="{FF2B5EF4-FFF2-40B4-BE49-F238E27FC236}">
                <a16:creationId xmlns:a16="http://schemas.microsoft.com/office/drawing/2014/main" id="{1467E6F9-6959-41BC-8198-F9EB1548C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549" y="1901889"/>
            <a:ext cx="2324301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16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916</Words>
  <Application>Microsoft Office PowerPoint</Application>
  <PresentationFormat>Widescreen</PresentationFormat>
  <Paragraphs>57</Paragraphs>
  <Slides>9</Slides>
  <Notes>0</Notes>
  <HiddenSlides>3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Söhne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Ramos</dc:creator>
  <cp:lastModifiedBy>Barbara Ramos</cp:lastModifiedBy>
  <cp:revision>2</cp:revision>
  <dcterms:created xsi:type="dcterms:W3CDTF">2024-03-24T23:35:05Z</dcterms:created>
  <dcterms:modified xsi:type="dcterms:W3CDTF">2024-03-25T18:02:32Z</dcterms:modified>
</cp:coreProperties>
</file>